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7D82-8DB1-AD44-2F19-4DD6DEF48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72BF5-4B1A-2AB9-5551-8051288BF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C43A0-346F-364C-1B13-CAD78494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0C51-5764-4BCB-95EF-5E72B0D5E093}" type="datetimeFigureOut">
              <a:rPr lang="en-NZ" smtClean="0"/>
              <a:t>13/04/2026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FC142-C54D-B648-4E3A-851161ED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B3CB2-03EF-2A3B-FD2F-BF3B60AA1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253A-A964-451B-AC0F-76E6866DF51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11398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A2EF-21C1-8687-3DC9-61BE6D99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A1727E-19AB-C915-4093-EED8C848F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BB235-6EC0-980A-3994-1FB41B81F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0C51-5764-4BCB-95EF-5E72B0D5E093}" type="datetimeFigureOut">
              <a:rPr lang="en-NZ" smtClean="0"/>
              <a:t>13/04/2026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ED889-D791-DDCE-3A96-3929D7D99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D54EA-3240-6109-2DB7-F844574F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253A-A964-451B-AC0F-76E6866DF51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13848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F352D9-FA05-5393-6E10-800DD2795B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B234E-BCBD-F9C1-747A-68D1AFCEF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D75C3-31B5-F79A-E6B2-24E1C55C2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0C51-5764-4BCB-95EF-5E72B0D5E093}" type="datetimeFigureOut">
              <a:rPr lang="en-NZ" smtClean="0"/>
              <a:t>13/04/2026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E4BB0-B066-57EC-5E66-D304DA53C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64D06-2B30-B6F6-705D-310D4FAE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253A-A964-451B-AC0F-76E6866DF51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0359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8213F-51CA-30E9-241F-F2C1ACF2B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70EFC-0639-BD82-4A25-55F579CA2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384E-36AA-2A73-767A-ADE720538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0C51-5764-4BCB-95EF-5E72B0D5E093}" type="datetimeFigureOut">
              <a:rPr lang="en-NZ" smtClean="0"/>
              <a:t>13/04/2026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D5A44-6B3F-D6D5-D815-155EA12E2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0F75-D8CB-D669-F899-3AB54A90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253A-A964-451B-AC0F-76E6866DF51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1958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F8844-F2D0-872B-EC14-AEE167D65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6322B-0F48-3227-1901-C6162B90F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41F0D-A21F-1FC5-C500-1FB54E7DB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0C51-5764-4BCB-95EF-5E72B0D5E093}" type="datetimeFigureOut">
              <a:rPr lang="en-NZ" smtClean="0"/>
              <a:t>13/04/2026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2A4CC-7EBC-F600-083F-DC735E75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E5D22-2C64-FF89-B082-D42F3C772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253A-A964-451B-AC0F-76E6866DF51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20038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69E1F-E7E0-B5AA-CAF4-ED1083E2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980CD-E7F4-8E42-7527-B5B1D157F3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2F23B-F964-63FF-1A6A-A01F5CF67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0D061-7481-E7FA-9A7F-5195FF0BA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0C51-5764-4BCB-95EF-5E72B0D5E093}" type="datetimeFigureOut">
              <a:rPr lang="en-NZ" smtClean="0"/>
              <a:t>13/04/2026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C2E36-9F36-92E9-E56D-1E8D2E7E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C102-F824-0228-B7FB-2DF3824B4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253A-A964-451B-AC0F-76E6866DF51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01727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2DAD0-429B-E342-A021-4FD91797D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91B93-3EA5-C7DE-8C46-4FE2BB927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545FD-E766-50C1-60A6-A320C6375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E564F6-B554-9DC1-4A53-E3C67CABF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1AEE6D-9E4C-E667-3823-F4005AF1F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A27E63-043C-1C4A-90D1-26557138C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0C51-5764-4BCB-95EF-5E72B0D5E093}" type="datetimeFigureOut">
              <a:rPr lang="en-NZ" smtClean="0"/>
              <a:t>13/04/2026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4985F9-A4BC-920C-504D-211424E2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79DB9D-9E40-0D7C-43F0-CE2F639E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253A-A964-451B-AC0F-76E6866DF51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9566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F171-96FB-32A5-2BCE-2642F7DF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34738-0827-AE55-BBED-7A5DEB9D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0C51-5764-4BCB-95EF-5E72B0D5E093}" type="datetimeFigureOut">
              <a:rPr lang="en-NZ" smtClean="0"/>
              <a:t>13/04/2026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7D0F79-C967-9234-6BEC-245D8B08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64D8C-2549-5851-DDB0-6C1BBBC4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253A-A964-451B-AC0F-76E6866DF51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44160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E7564-EC5F-B5DE-54DF-C6D084AB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0C51-5764-4BCB-95EF-5E72B0D5E093}" type="datetimeFigureOut">
              <a:rPr lang="en-NZ" smtClean="0"/>
              <a:t>13/04/2026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585FD-2383-DD16-C70F-662C0A20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42C49-B09E-7BE9-C4AB-E5A48BB7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253A-A964-451B-AC0F-76E6866DF51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2474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7902C-B13E-90DF-6B11-97B2E1509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13C6C-6731-6892-D031-28BE7BF5E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72B61-9DFF-B32F-6708-FBF9ADAB5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03842-A0F0-E988-D038-C3F9722ED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0C51-5764-4BCB-95EF-5E72B0D5E093}" type="datetimeFigureOut">
              <a:rPr lang="en-NZ" smtClean="0"/>
              <a:t>13/04/2026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3660A-BC02-19C0-C012-56E2DA15C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103FF-889E-E181-C705-078672F0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253A-A964-451B-AC0F-76E6866DF51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9362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A0C1C-8B9F-EB78-45CE-1D56D527E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3167E-5955-E96C-341E-046B75E25A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2A6D3-5B3C-7DAF-F02F-A8056DBFF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63959-FAC8-BEA9-BD53-4636D099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90C51-5764-4BCB-95EF-5E72B0D5E093}" type="datetimeFigureOut">
              <a:rPr lang="en-NZ" smtClean="0"/>
              <a:t>13/04/2026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33029-7962-687B-E879-977D2064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B743F-C775-CB31-7463-8B52744D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253A-A964-451B-AC0F-76E6866DF51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03834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713D91-214E-C101-A0C4-8FEA0114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78B34-CE88-090E-A245-2DBCAEEAA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4B8E3-7F46-6ED0-6A1B-84B1321D2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390C51-5764-4BCB-95EF-5E72B0D5E093}" type="datetimeFigureOut">
              <a:rPr lang="en-NZ" smtClean="0"/>
              <a:t>13/04/2026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8D3BA-F94E-1D52-21C4-8F79573D79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762F7-0095-6776-330D-CD347C658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E3253A-A964-451B-AC0F-76E6866DF51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975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3C7D4C9-3D0A-AB7F-17C4-2C35DD1E4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253999"/>
            <a:ext cx="5071533" cy="641773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9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Mary, Mother of Jesus and Mother of the Church,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9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turn to you as Queen of Vocations,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9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Intercede for all young people as they discern their path in life.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9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believed and responded generously to God’s call.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9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the Young People of this Diocese to hear the voice of your Son, to follow Him with courage, and to say Yes to his call.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9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Lady Assumed into Heaven, Patroness of New Zealand,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9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Pray for us.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1F65B-5C89-FA1D-1C9D-416851D3F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1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88</Words>
  <Application>Microsoft Office PowerPoint</Application>
  <PresentationFormat>Widescreen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O'Connell</dc:creator>
  <cp:lastModifiedBy>Matt O'Connell</cp:lastModifiedBy>
  <cp:revision>1</cp:revision>
  <dcterms:created xsi:type="dcterms:W3CDTF">2026-04-13T00:40:49Z</dcterms:created>
  <dcterms:modified xsi:type="dcterms:W3CDTF">2026-04-13T00:43:30Z</dcterms:modified>
</cp:coreProperties>
</file>